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9" r:id="rId6"/>
    <p:sldId id="257" r:id="rId7"/>
    <p:sldId id="268" r:id="rId8"/>
    <p:sldId id="259" r:id="rId9"/>
    <p:sldId id="261" r:id="rId10"/>
    <p:sldId id="265" r:id="rId11"/>
    <p:sldId id="267" r:id="rId12"/>
    <p:sldId id="264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E7FE15-2069-4001-AA52-78ACE0A0278B}" v="1" dt="2024-06-11T05:53:16.3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Kuvan paikkamerkki 17">
            <a:extLst>
              <a:ext uri="{FF2B5EF4-FFF2-40B4-BE49-F238E27FC236}">
                <a16:creationId xmlns:a16="http://schemas.microsoft.com/office/drawing/2014/main" id="{9F130672-33EA-44BD-92E7-DFA8FF58B4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4708917 h 6858000"/>
              <a:gd name="connsiteX5" fmla="*/ 1279918 w 6096000"/>
              <a:gd name="connsiteY5" fmla="*/ 3428999 h 6858000"/>
              <a:gd name="connsiteX6" fmla="*/ 0 w 6096000"/>
              <a:gd name="connsiteY6" fmla="*/ 214908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4708917"/>
                </a:lnTo>
                <a:cubicBezTo>
                  <a:pt x="706879" y="4708917"/>
                  <a:pt x="1279918" y="4135878"/>
                  <a:pt x="1279918" y="3428999"/>
                </a:cubicBezTo>
                <a:cubicBezTo>
                  <a:pt x="1279918" y="2722120"/>
                  <a:pt x="706879" y="2149081"/>
                  <a:pt x="0" y="214908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8793843-FAA3-4784-B1FE-C7A99E5F4D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8175" y="433136"/>
            <a:ext cx="3783826" cy="2755233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fi-FI" dirty="0"/>
              <a:t>Esityksen nimi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0B501E0-B355-4F9B-8076-EAF71D612E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676" y="3428999"/>
            <a:ext cx="3783826" cy="2995865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286FB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Päivämäärä ja esiintyjä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E972192-0A5D-4D84-9C7A-72F4B3EC3D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3773" y="2533827"/>
            <a:ext cx="1764454" cy="179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08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Välilehti - Kuva ja otsikko - 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hedelmä, mansikka, Luonnonmukainen ruoka, marja&#10;&#10;Kuvaus luotu automaattisesti">
            <a:extLst>
              <a:ext uri="{FF2B5EF4-FFF2-40B4-BE49-F238E27FC236}">
                <a16:creationId xmlns:a16="http://schemas.microsoft.com/office/drawing/2014/main" id="{B9D66A7D-1E4D-32E7-C172-52613555F7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35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Välilehti - Kuva ja otsikko - 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kasvi, puu, havupuu, ikivihreä&#10;&#10;Kuvaus luotu automaattisesti">
            <a:extLst>
              <a:ext uri="{FF2B5EF4-FFF2-40B4-BE49-F238E27FC236}">
                <a16:creationId xmlns:a16="http://schemas.microsoft.com/office/drawing/2014/main" id="{6C9B204A-4BDF-D5ED-9DEA-11322B9345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65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Välilehti - Kuva ja otsikko - 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kasvi, puu, havupuu, Maakasvi&#10;&#10;Kuvaus luotu automaattisesti">
            <a:extLst>
              <a:ext uri="{FF2B5EF4-FFF2-40B4-BE49-F238E27FC236}">
                <a16:creationId xmlns:a16="http://schemas.microsoft.com/office/drawing/2014/main" id="{4F16420D-D2AB-50F5-F198-51A9094685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694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Välilehti - Kuva ja otsikko - 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kukka, kasvi, terälehti, piha-&#10;&#10;Kuvaus luotu automaattisesti">
            <a:extLst>
              <a:ext uri="{FF2B5EF4-FFF2-40B4-BE49-F238E27FC236}">
                <a16:creationId xmlns:a16="http://schemas.microsoft.com/office/drawing/2014/main" id="{55C33A2D-0B3B-B60C-A07D-E8675B3121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485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88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Välilehti - Kuva ja otsikko - 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kasvi, puu, piha-, lehti&#10;&#10;Kuvaus luotu automaattisesti">
            <a:extLst>
              <a:ext uri="{FF2B5EF4-FFF2-40B4-BE49-F238E27FC236}">
                <a16:creationId xmlns:a16="http://schemas.microsoft.com/office/drawing/2014/main" id="{13559D4C-5E3B-31D8-84E4-707041417F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75349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96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Välilehti - Kuva ja otsikko - 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puu, piha-, syksy, Twig&#10;&#10;Kuvaus luotu automaattisesti">
            <a:extLst>
              <a:ext uri="{FF2B5EF4-FFF2-40B4-BE49-F238E27FC236}">
                <a16:creationId xmlns:a16="http://schemas.microsoft.com/office/drawing/2014/main" id="{B8098B9B-C927-9676-48A3-F6EB137F30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76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Välilehti - Kuva ja otsikko - 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syksy, kasvi, puu, Vaahteranlehti&#10;&#10;Kuvaus luotu automaattisesti">
            <a:extLst>
              <a:ext uri="{FF2B5EF4-FFF2-40B4-BE49-F238E27FC236}">
                <a16:creationId xmlns:a16="http://schemas.microsoft.com/office/drawing/2014/main" id="{BC3D666B-5562-D720-E5D7-D9BA2C3372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88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Välilehti - Kuva ja otsikko - 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vihannes, herne, tuote, Sokeriherne&#10;&#10;Kuvaus luotu automaattisesti">
            <a:extLst>
              <a:ext uri="{FF2B5EF4-FFF2-40B4-BE49-F238E27FC236}">
                <a16:creationId xmlns:a16="http://schemas.microsoft.com/office/drawing/2014/main" id="{6FD0D354-F46E-7C1C-DC8F-95A474005F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57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älilehti - Kuva ja otsikko - 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Luonnonmukainen ruoka, Superruoka, tuote, Siemenetön hedelmä&#10;&#10;Kuvaus luotu automaattisesti">
            <a:extLst>
              <a:ext uri="{FF2B5EF4-FFF2-40B4-BE49-F238E27FC236}">
                <a16:creationId xmlns:a16="http://schemas.microsoft.com/office/drawing/2014/main" id="{7B1EBD47-F412-D6CF-728A-4AAD29553E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52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Välilehti - Kuva ja otsikko - 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hedelmä, vihreä, Luonnonmukainen ruoka, ruoho&#10;&#10;Kuvaus luotu automaattisesti">
            <a:extLst>
              <a:ext uri="{FF2B5EF4-FFF2-40B4-BE49-F238E27FC236}">
                <a16:creationId xmlns:a16="http://schemas.microsoft.com/office/drawing/2014/main" id="{6D2A88F0-E83B-9185-7B5F-DE1CAA1980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74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dia - luettelomainen teksti, kape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114034-4788-4E7D-8FAD-8C978F2D80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610" y="365125"/>
            <a:ext cx="6605337" cy="1860717"/>
          </a:xfrm>
        </p:spPr>
        <p:txBody>
          <a:bodyPr anchor="b"/>
          <a:lstStyle>
            <a:lvl1pPr>
              <a:defRPr b="1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A34E0C-FFB6-4ADD-AAE0-D747CF66D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0" y="2310063"/>
            <a:ext cx="6605335" cy="386690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400"/>
            </a:lvl4pPr>
            <a:lvl5pPr>
              <a:defRPr sz="1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4A5AD13-518E-457D-9C24-3BAC394C9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15788" y="6381709"/>
            <a:ext cx="120315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algn="r"/>
            <a:fld id="{1FEECDAD-FF2E-45AB-89C8-CC474E4868F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0B6DBD8B-FC4B-487A-9FD7-1171D1EEC9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3424B478-65C9-4207-9606-E2D1ECD2D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19988" y="1"/>
            <a:ext cx="4672012" cy="6857999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6274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Välilehti - Kuva ja otsikko - 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Luonnonmukainen ruoka, tuote, Paikallinen ruoka, hedelmä&#10;&#10;Kuvaus luotu automaattisesti">
            <a:extLst>
              <a:ext uri="{FF2B5EF4-FFF2-40B4-BE49-F238E27FC236}">
                <a16:creationId xmlns:a16="http://schemas.microsoft.com/office/drawing/2014/main" id="{629C774E-3BB3-2BC1-3057-261D7C2A96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734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Välilehti - Kuva ja otsikko - 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vihannes, kasvi, Lehtivihannes, Punajuurenlehti&#10;&#10;Kuvaus luotu automaattisesti">
            <a:extLst>
              <a:ext uri="{FF2B5EF4-FFF2-40B4-BE49-F238E27FC236}">
                <a16:creationId xmlns:a16="http://schemas.microsoft.com/office/drawing/2014/main" id="{EFA3EA96-5604-FB14-9C2A-1BF10FC92B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82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Välilehti - Kuva ja otsikko - 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kukka, Floristiikka, terälehti, violetti&#10;&#10;Kuvaus luotu automaattisesti">
            <a:extLst>
              <a:ext uri="{FF2B5EF4-FFF2-40B4-BE49-F238E27FC236}">
                <a16:creationId xmlns:a16="http://schemas.microsoft.com/office/drawing/2014/main" id="{60023831-1611-2D6C-6708-227F0EEC7D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808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Välilehti - Kuva ja otsikko - 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kukka, kasvi, Floristiikka, asetelmamaalaus&#10;&#10;Kuvaus luotu automaattisesti">
            <a:extLst>
              <a:ext uri="{FF2B5EF4-FFF2-40B4-BE49-F238E27FC236}">
                <a16:creationId xmlns:a16="http://schemas.microsoft.com/office/drawing/2014/main" id="{1B4FCE27-7602-CBB0-ABBF-2F0D51DD50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4"/>
            <a:ext cx="12192000" cy="6857212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458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- Kuva ja otsikko - Mets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kasvi, vihreä, puu, suuri&#10;&#10;Kuvaus luotu automaattisesti">
            <a:extLst>
              <a:ext uri="{FF2B5EF4-FFF2-40B4-BE49-F238E27FC236}">
                <a16:creationId xmlns:a16="http://schemas.microsoft.com/office/drawing/2014/main" id="{E9FCD321-2F4F-4383-B27E-CBEDC94099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504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älilehti - Kuva ja otsikko - Must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ruoka, tarjotin, hedelmä, istuminen&#10;&#10;Kuvaus luotu automaattisesti">
            <a:extLst>
              <a:ext uri="{FF2B5EF4-FFF2-40B4-BE49-F238E27FC236}">
                <a16:creationId xmlns:a16="http://schemas.microsoft.com/office/drawing/2014/main" id="{7374E19F-08D8-42CC-B4EE-01B2A5A1BE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5839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038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- Kuva ja otsikko - Kantare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ruoka, paalu, pöytä, lautanen&#10;&#10;Kuvaus luotu automaattisesti">
            <a:extLst>
              <a:ext uri="{FF2B5EF4-FFF2-40B4-BE49-F238E27FC236}">
                <a16:creationId xmlns:a16="http://schemas.microsoft.com/office/drawing/2014/main" id="{FD19B605-F23E-4996-B209-0A29584985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1525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828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- Kuva ja otsikko - Villapa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vaatetus, neulepusero, istuminen, sininen&#10;&#10;Kuvaus luotu automaattisesti">
            <a:extLst>
              <a:ext uri="{FF2B5EF4-FFF2-40B4-BE49-F238E27FC236}">
                <a16:creationId xmlns:a16="http://schemas.microsoft.com/office/drawing/2014/main" id="{35B68CA4-1319-4E85-B964-C4BD991223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01525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3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erusdia - lyhyt teksti, paino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114034-4788-4E7D-8FAD-8C978F2D80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611" y="365124"/>
            <a:ext cx="5173579" cy="2498391"/>
          </a:xfrm>
        </p:spPr>
        <p:txBody>
          <a:bodyPr anchor="b"/>
          <a:lstStyle>
            <a:lvl1pPr algn="l">
              <a:defRPr b="1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A34E0C-FFB6-4ADD-AAE0-D747CF66D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1" y="3043451"/>
            <a:ext cx="5173579" cy="3133512"/>
          </a:xfrm>
        </p:spPr>
        <p:txBody>
          <a:bodyPr/>
          <a:lstStyle>
            <a:lvl1pPr algn="l">
              <a:buFont typeface="Arial" panose="020B0604020202020204" pitchFamily="34" charset="0"/>
              <a:buChar char="•"/>
              <a:defRPr sz="2600"/>
            </a:lvl1pPr>
            <a:lvl2pPr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4A5AD13-518E-457D-9C24-3BAC394C9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84572" y="6381709"/>
            <a:ext cx="120315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algn="r"/>
            <a:fld id="{1FEECDAD-FF2E-45AB-89C8-CC474E4868F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0B6DBD8B-FC4B-487A-9FD7-1171D1EEC9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3424B478-65C9-4207-9606-E2D1ECD2D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6000" cy="6857999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69038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dia - lyhyt teksti, neljän kuvan ryhm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114034-4788-4E7D-8FAD-8C978F2D80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611" y="365125"/>
            <a:ext cx="5173579" cy="2202136"/>
          </a:xfrm>
        </p:spPr>
        <p:txBody>
          <a:bodyPr anchor="b"/>
          <a:lstStyle>
            <a:lvl1pPr>
              <a:defRPr b="1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A34E0C-FFB6-4ADD-AAE0-D747CF66D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1" y="2701264"/>
            <a:ext cx="5173579" cy="3475699"/>
          </a:xfrm>
        </p:spPr>
        <p:txBody>
          <a:bodyPr/>
          <a:lstStyle>
            <a:lvl1pPr algn="l">
              <a:buFont typeface="Arial" panose="020B0604020202020204" pitchFamily="34" charset="0"/>
              <a:buChar char="•"/>
              <a:defRPr sz="26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4A5AD13-518E-457D-9C24-3BAC394C9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84572" y="6381709"/>
            <a:ext cx="120315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algn="r"/>
            <a:fld id="{1FEECDAD-FF2E-45AB-89C8-CC474E4868F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0B6DBD8B-FC4B-487A-9FD7-1171D1EEC9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3424B478-65C9-4207-9606-E2D1ECD2D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16188" y="2"/>
            <a:ext cx="2975811" cy="334477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Kuvan paikkamerkki 15">
            <a:extLst>
              <a:ext uri="{FF2B5EF4-FFF2-40B4-BE49-F238E27FC236}">
                <a16:creationId xmlns:a16="http://schemas.microsoft.com/office/drawing/2014/main" id="{8C494528-3791-4799-8681-9441AB64B40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6189" y="3513220"/>
            <a:ext cx="2975811" cy="334477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Kuvan paikkamerkki 15">
            <a:extLst>
              <a:ext uri="{FF2B5EF4-FFF2-40B4-BE49-F238E27FC236}">
                <a16:creationId xmlns:a16="http://schemas.microsoft.com/office/drawing/2014/main" id="{BAFAA222-D20C-4062-BE54-92562A34D4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-3"/>
            <a:ext cx="2975811" cy="334477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Kuvan paikkamerkki 15">
            <a:extLst>
              <a:ext uri="{FF2B5EF4-FFF2-40B4-BE49-F238E27FC236}">
                <a16:creationId xmlns:a16="http://schemas.microsoft.com/office/drawing/2014/main" id="{6AAD6113-3035-4D36-8C51-CC3EC3D86C2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5999" y="3501190"/>
            <a:ext cx="2975811" cy="334477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977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itusdia, kolme kuvaa, lyhyt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0B6DBD8B-FC4B-487A-9FD7-1171D1EEC9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F570223F-6162-4B76-97DD-6247D8BE9D3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0"/>
            <a:ext cx="5991727" cy="3294997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54C77ACF-C6B6-4A9E-A2B2-B21D1D396D1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61208" y="4003912"/>
            <a:ext cx="5173579" cy="2279176"/>
          </a:xfrm>
        </p:spPr>
        <p:txBody>
          <a:bodyPr anchor="ctr">
            <a:normAutofit/>
          </a:bodyPr>
          <a:lstStyle>
            <a:lvl1pPr algn="ctr">
              <a:buNone/>
              <a:defRPr sz="26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Kuvan paikkamerkki 7">
            <a:extLst>
              <a:ext uri="{FF2B5EF4-FFF2-40B4-BE49-F238E27FC236}">
                <a16:creationId xmlns:a16="http://schemas.microsoft.com/office/drawing/2014/main" id="{E1037746-D505-4B54-9622-F01D81E77DF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00273" y="0"/>
            <a:ext cx="5991727" cy="329499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Kuvan paikkamerkki 7">
            <a:extLst>
              <a:ext uri="{FF2B5EF4-FFF2-40B4-BE49-F238E27FC236}">
                <a16:creationId xmlns:a16="http://schemas.microsoft.com/office/drawing/2014/main" id="{CADCCD82-E1D4-4BE7-AFF3-33AD53B5153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00272" y="3563003"/>
            <a:ext cx="5991728" cy="3294997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A54795CB-B10B-4EB2-9D39-11D96DFD0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31630" y="6381709"/>
            <a:ext cx="120315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algn="r"/>
            <a:fld id="{1FEECDAD-FF2E-45AB-89C8-CC474E4868F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555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dia, kuu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3424B478-65C9-4207-9606-E2D1ECD2D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3152061"/>
            <a:ext cx="3940232" cy="2967645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 dirty="0"/>
              <a:t>Lisää kuva napsauttamalla kuvaketta</a:t>
            </a:r>
          </a:p>
        </p:txBody>
      </p:sp>
      <p:pic>
        <p:nvPicPr>
          <p:cNvPr id="31" name="Kuva 3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132C9718-BE18-4CB8-397D-CF2F47BB18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321" y="6359542"/>
            <a:ext cx="1031164" cy="342288"/>
          </a:xfrm>
          <a:prstGeom prst="rect">
            <a:avLst/>
          </a:prstGeom>
        </p:spPr>
      </p:pic>
      <p:pic>
        <p:nvPicPr>
          <p:cNvPr id="32" name="Kuva 31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44628850-A64A-0830-5F1A-0237588A97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  <p:pic>
        <p:nvPicPr>
          <p:cNvPr id="33" name="Kuva 32">
            <a:extLst>
              <a:ext uri="{FF2B5EF4-FFF2-40B4-BE49-F238E27FC236}">
                <a16:creationId xmlns:a16="http://schemas.microsoft.com/office/drawing/2014/main" id="{A7307D7A-B78E-8AD6-0224-A69D71AD8E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670" y="6370626"/>
            <a:ext cx="1031164" cy="342288"/>
          </a:xfrm>
          <a:prstGeom prst="rect">
            <a:avLst/>
          </a:prstGeom>
        </p:spPr>
      </p:pic>
      <p:sp>
        <p:nvSpPr>
          <p:cNvPr id="37" name="Kuvan paikkamerkki 15">
            <a:extLst>
              <a:ext uri="{FF2B5EF4-FFF2-40B4-BE49-F238E27FC236}">
                <a16:creationId xmlns:a16="http://schemas.microsoft.com/office/drawing/2014/main" id="{0A3B8590-0379-06E5-2673-40870694B14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" y="0"/>
            <a:ext cx="3940232" cy="2967645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38" name="Kuvan paikkamerkki 15">
            <a:extLst>
              <a:ext uri="{FF2B5EF4-FFF2-40B4-BE49-F238E27FC236}">
                <a16:creationId xmlns:a16="http://schemas.microsoft.com/office/drawing/2014/main" id="{2038C9B5-E44C-B118-F335-1024CACC7C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25884" y="0"/>
            <a:ext cx="3940232" cy="2967645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39" name="Kuvan paikkamerkki 15">
            <a:extLst>
              <a:ext uri="{FF2B5EF4-FFF2-40B4-BE49-F238E27FC236}">
                <a16:creationId xmlns:a16="http://schemas.microsoft.com/office/drawing/2014/main" id="{20103B49-974B-1D4F-BDB7-56999092BFA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51766" y="-2"/>
            <a:ext cx="3940232" cy="2967645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0" name="Kuvan paikkamerkki 15">
            <a:extLst>
              <a:ext uri="{FF2B5EF4-FFF2-40B4-BE49-F238E27FC236}">
                <a16:creationId xmlns:a16="http://schemas.microsoft.com/office/drawing/2014/main" id="{8E2427DD-46CA-E050-E715-1AF3AD9AB2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25884" y="3152061"/>
            <a:ext cx="3940232" cy="2967645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41" name="Kuvan paikkamerkki 15">
            <a:extLst>
              <a:ext uri="{FF2B5EF4-FFF2-40B4-BE49-F238E27FC236}">
                <a16:creationId xmlns:a16="http://schemas.microsoft.com/office/drawing/2014/main" id="{38B5032F-6B3C-675F-0E5C-EE5D409BF72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51768" y="3152061"/>
            <a:ext cx="3940232" cy="2967645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 dirty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3466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hlavuod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logo, teksti, Fontti, Grafiikka&#10;&#10;Kuvaus luotu automaattisesti">
            <a:extLst>
              <a:ext uri="{FF2B5EF4-FFF2-40B4-BE49-F238E27FC236}">
                <a16:creationId xmlns:a16="http://schemas.microsoft.com/office/drawing/2014/main" id="{7DDC84F1-6415-8C3D-AA4F-35D3C95FEF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2185" y="85185"/>
            <a:ext cx="6687629" cy="668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83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tai lyhyt ajatus pelkkänä tekstin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4F080E58-FE79-49F2-9E6D-2F3447B011EE}"/>
              </a:ext>
            </a:extLst>
          </p:cNvPr>
          <p:cNvSpPr/>
          <p:nvPr/>
        </p:nvSpPr>
        <p:spPr>
          <a:xfrm>
            <a:off x="0" y="0"/>
            <a:ext cx="12192000" cy="5961862"/>
          </a:xfrm>
          <a:prstGeom prst="rect">
            <a:avLst/>
          </a:prstGeom>
          <a:solidFill>
            <a:srgbClr val="286FB7"/>
          </a:solidFill>
          <a:ln>
            <a:solidFill>
              <a:srgbClr val="286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0B6DBD8B-FC4B-487A-9FD7-1171D1EEC9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54C77ACF-C6B6-4A9E-A2B2-B21D1D396D1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233467" y="896138"/>
            <a:ext cx="9725066" cy="3922295"/>
          </a:xfrm>
        </p:spPr>
        <p:txBody>
          <a:bodyPr anchor="ctr">
            <a:normAutofit/>
          </a:bodyPr>
          <a:lstStyle>
            <a:lvl1pPr algn="ctr">
              <a:buNone/>
              <a:defRPr sz="3600" b="1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A54795CB-B10B-4EB2-9D39-11D96DFD0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0398" y="6381709"/>
            <a:ext cx="120315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algn="r"/>
            <a:fld id="{1FEECDAD-FF2E-45AB-89C8-CC474E4868F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3582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- Kuva ja otsikko - Marttaruu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henkilö, mies, ulko, vaatetus&#10;&#10;Kuvaus luotu automaattisesti">
            <a:extLst>
              <a:ext uri="{FF2B5EF4-FFF2-40B4-BE49-F238E27FC236}">
                <a16:creationId xmlns:a16="http://schemas.microsoft.com/office/drawing/2014/main" id="{7C4FE22B-3E92-48B8-9B80-74E981D99B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786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E501F4C-10FB-44BE-8C70-F9F0627DC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642" y="365125"/>
            <a:ext cx="107281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5924110-A9C6-46B8-A719-88A3C13AC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5642" y="1825625"/>
            <a:ext cx="107281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914652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4" r:id="rId3"/>
    <p:sldLayoutId id="2147483664" r:id="rId4"/>
    <p:sldLayoutId id="2147483663" r:id="rId5"/>
    <p:sldLayoutId id="2147483662" r:id="rId6"/>
    <p:sldLayoutId id="2147483661" r:id="rId7"/>
    <p:sldLayoutId id="2147483665" r:id="rId8"/>
    <p:sldLayoutId id="2147483673" r:id="rId9"/>
    <p:sldLayoutId id="2147483687" r:id="rId10"/>
    <p:sldLayoutId id="2147483692" r:id="rId11"/>
    <p:sldLayoutId id="2147483690" r:id="rId12"/>
    <p:sldLayoutId id="2147483688" r:id="rId13"/>
    <p:sldLayoutId id="2147483689" r:id="rId14"/>
    <p:sldLayoutId id="2147483691" r:id="rId15"/>
    <p:sldLayoutId id="2147483693" r:id="rId16"/>
    <p:sldLayoutId id="2147483685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66" r:id="rId24"/>
    <p:sldLayoutId id="2147483677" r:id="rId25"/>
    <p:sldLayoutId id="2147483672" r:id="rId26"/>
    <p:sldLayoutId id="2147483675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86FB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DA3651E7-371F-4071-B523-7659375D73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Esityksen nimi</a:t>
            </a:r>
          </a:p>
        </p:txBody>
      </p:sp>
      <p:sp>
        <p:nvSpPr>
          <p:cNvPr id="4" name="Alaotsikko 3">
            <a:extLst>
              <a:ext uri="{FF2B5EF4-FFF2-40B4-BE49-F238E27FC236}">
                <a16:creationId xmlns:a16="http://schemas.microsoft.com/office/drawing/2014/main" id="{85F9B4B2-0528-425B-9B2A-CD8BFBA5A0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1.1.2024</a:t>
            </a:r>
          </a:p>
          <a:p>
            <a:r>
              <a:rPr lang="fi-FI" dirty="0"/>
              <a:t>Etunimi Sukunimi</a:t>
            </a:r>
          </a:p>
        </p:txBody>
      </p:sp>
      <p:pic>
        <p:nvPicPr>
          <p:cNvPr id="7" name="Kuvan paikkamerkki 6" descr="Kuva, joka sisältää kohteen henkilö, vaate, kasvi, hymy&#10;&#10;Kuvaus luotu automaattisesti">
            <a:extLst>
              <a:ext uri="{FF2B5EF4-FFF2-40B4-BE49-F238E27FC236}">
                <a16:creationId xmlns:a16="http://schemas.microsoft.com/office/drawing/2014/main" id="{D12283C9-1BCA-F775-556F-916125875B9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88377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7404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CBC509-85ED-4C7C-97D1-51224F10E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Marttojen esityspohja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73C91F-408B-4AC5-AEDA-BB2781461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Perusdioissa fontti on Calibri.</a:t>
            </a:r>
          </a:p>
          <a:p>
            <a:r>
              <a:rPr lang="fi-FI" dirty="0"/>
              <a:t>Vältä pitkiä tekstejä.</a:t>
            </a:r>
          </a:p>
        </p:txBody>
      </p:sp>
      <p:pic>
        <p:nvPicPr>
          <p:cNvPr id="7" name="Kuvan paikkamerkki 6" descr="Kuva, joka sisältää kohteen vaate, Ihmisen kasvot, henkilö, seinä&#10;&#10;Kuvaus luotu automaattisesti">
            <a:extLst>
              <a:ext uri="{FF2B5EF4-FFF2-40B4-BE49-F238E27FC236}">
                <a16:creationId xmlns:a16="http://schemas.microsoft.com/office/drawing/2014/main" id="{E067EA6C-035C-5392-3185-307AEEE2716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19988" y="1"/>
            <a:ext cx="4672012" cy="6857999"/>
          </a:xfrm>
        </p:spPr>
      </p:pic>
    </p:spTree>
    <p:extLst>
      <p:ext uri="{BB962C8B-B14F-4D97-AF65-F5344CB8AC3E}">
        <p14:creationId xmlns:p14="http://schemas.microsoft.com/office/powerpoint/2010/main" val="3849018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CD62C5-5A2C-D448-5723-3BDFB33A2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Suosi valokuvia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D2BCC1-1180-F106-4B71-80FEBB5D0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Suosi laadukkaita valokuvia esityksessä. Pakkaa kuvat tarpeen tullen.</a:t>
            </a:r>
          </a:p>
        </p:txBody>
      </p:sp>
      <p:pic>
        <p:nvPicPr>
          <p:cNvPr id="10" name="Kuvan paikkamerkki 9" descr="Kuva, joka sisältää kohteen Ihmisen kasvot, henkilö, vaate, hymy&#10;&#10;Kuvaus luotu automaattisesti">
            <a:extLst>
              <a:ext uri="{FF2B5EF4-FFF2-40B4-BE49-F238E27FC236}">
                <a16:creationId xmlns:a16="http://schemas.microsoft.com/office/drawing/2014/main" id="{AC25E381-42A6-B65F-4041-2AA62B679F2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23052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BF0A1C-56EF-4666-A66E-B56EA1A7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Ryhmä kuvia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28C726-893D-4E2E-B035-B81B89328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Esimerkiksi ohjeistuksissa voi olla tarpeen käyttää useampaa kuvaa yhdessä diassa.</a:t>
            </a:r>
          </a:p>
        </p:txBody>
      </p:sp>
      <p:pic>
        <p:nvPicPr>
          <p:cNvPr id="8" name="Kuvan paikkamerkki 7" descr="Kuva, joka sisältää kohteen henkilö, käsi, kukka, sisä-&#10;&#10;Kuvaus luotu automaattisesti">
            <a:extLst>
              <a:ext uri="{FF2B5EF4-FFF2-40B4-BE49-F238E27FC236}">
                <a16:creationId xmlns:a16="http://schemas.microsoft.com/office/drawing/2014/main" id="{5119C4C0-5352-DD65-FE12-50D1146702F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Kuvan paikkamerkki 11" descr="Kuva, joka sisältää kohteen teksti, henkilö, kasvi, käsi&#10;&#10;Kuvaus luotu automaattisesti">
            <a:extLst>
              <a:ext uri="{FF2B5EF4-FFF2-40B4-BE49-F238E27FC236}">
                <a16:creationId xmlns:a16="http://schemas.microsoft.com/office/drawing/2014/main" id="{CF7B0E07-965F-A395-8C17-550AB9CF1D2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Kuvan paikkamerkki 16" descr="Kuva, joka sisältää kohteen teksti, henkilö, kukka, kasvi&#10;&#10;Kuvaus luotu automaattisesti">
            <a:extLst>
              <a:ext uri="{FF2B5EF4-FFF2-40B4-BE49-F238E27FC236}">
                <a16:creationId xmlns:a16="http://schemas.microsoft.com/office/drawing/2014/main" id="{48E3B683-ACE2-FA65-C764-B4A1683F856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Kuvan paikkamerkki 21" descr="Kuva, joka sisältää kohteen teksti, Lapsitaide, piirros, taide&#10;&#10;Kuvaus luotu automaattisesti">
            <a:extLst>
              <a:ext uri="{FF2B5EF4-FFF2-40B4-BE49-F238E27FC236}">
                <a16:creationId xmlns:a16="http://schemas.microsoft.com/office/drawing/2014/main" id="{7F29741D-9EDD-1BF0-1F78-17539CE8716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00077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1D8384A-498F-401B-8FD8-4577F3C3D30C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</a:t>
            </a:r>
          </a:p>
        </p:txBody>
      </p:sp>
      <p:pic>
        <p:nvPicPr>
          <p:cNvPr id="21" name="Kuvan paikkamerkki 20" descr="Kuva, joka sisältää kohteen ruoka, Ruoanlaittoväline, henkilö, Leivontakulho&#10;&#10;Kuvaus luotu automaattisesti">
            <a:extLst>
              <a:ext uri="{FF2B5EF4-FFF2-40B4-BE49-F238E27FC236}">
                <a16:creationId xmlns:a16="http://schemas.microsoft.com/office/drawing/2014/main" id="{BEC9AE09-E87C-5DAF-6DE9-E2321FA3B33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5" name="Kuvan paikkamerkki 24" descr="Kuva, joka sisältää kohteen jauhe, jauho, ruoka, taikina&#10;&#10;Kuvaus luotu automaattisesti">
            <a:extLst>
              <a:ext uri="{FF2B5EF4-FFF2-40B4-BE49-F238E27FC236}">
                <a16:creationId xmlns:a16="http://schemas.microsoft.com/office/drawing/2014/main" id="{6EF859DD-1089-9ED9-E01E-1C5F0FD78DC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9" name="Kuvan paikkamerkki 28" descr="Kuva, joka sisältää kohteen pöytäastiasto, astiat, pöytä, Lautanen&#10;&#10;Kuvaus luotu automaattisesti">
            <a:extLst>
              <a:ext uri="{FF2B5EF4-FFF2-40B4-BE49-F238E27FC236}">
                <a16:creationId xmlns:a16="http://schemas.microsoft.com/office/drawing/2014/main" id="{2A31775B-775F-7775-07F8-FDE609A46480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12285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n paikkamerkki 10" descr="Kuva, joka sisältää kohteen Ihmisen kasvot, taivas, vaate, henkilö&#10;&#10;Kuvaus luotu automaattisesti">
            <a:extLst>
              <a:ext uri="{FF2B5EF4-FFF2-40B4-BE49-F238E27FC236}">
                <a16:creationId xmlns:a16="http://schemas.microsoft.com/office/drawing/2014/main" id="{9CE70AE2-AD01-6096-EBCE-3A06A5218AF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1" name="Kuvan paikkamerkki 20" descr="Kuva, joka sisältää kohteen vaate, Ihmisen kasvot, henkilö, hymy&#10;&#10;Kuvaus luotu automaattisesti">
            <a:extLst>
              <a:ext uri="{FF2B5EF4-FFF2-40B4-BE49-F238E27FC236}">
                <a16:creationId xmlns:a16="http://schemas.microsoft.com/office/drawing/2014/main" id="{A6350C72-F8B5-C7FD-36E8-171E0134F19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9" name="Kuvan paikkamerkki 18" descr="Kuva, joka sisältää kohteen Ihmisen kasvot, henkilö, vaate, hymy&#10;&#10;Kuvaus luotu automaattisesti">
            <a:extLst>
              <a:ext uri="{FF2B5EF4-FFF2-40B4-BE49-F238E27FC236}">
                <a16:creationId xmlns:a16="http://schemas.microsoft.com/office/drawing/2014/main" id="{29DAAD0A-42B4-BE40-DDD3-CBE43AE5B752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3" name="Kuvan paikkamerkki 22" descr="Kuva, joka sisältää kohteen Ihmisen kasvot, vaate, henkilö, hymy&#10;&#10;Kuvaus luotu automaattisesti">
            <a:extLst>
              <a:ext uri="{FF2B5EF4-FFF2-40B4-BE49-F238E27FC236}">
                <a16:creationId xmlns:a16="http://schemas.microsoft.com/office/drawing/2014/main" id="{A27241E8-80B2-CE36-A25F-8FDF796AADA3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Kuvan paikkamerkki 16" descr="Kuva, joka sisältää kohteen Ihmisen kasvot, henkilö, mies, taivas&#10;&#10;Kuvaus luotu automaattisesti">
            <a:extLst>
              <a:ext uri="{FF2B5EF4-FFF2-40B4-BE49-F238E27FC236}">
                <a16:creationId xmlns:a16="http://schemas.microsoft.com/office/drawing/2014/main" id="{778E2544-D4B6-71D0-B409-58D3B399006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7" name="Kuvan paikkamerkki 26" descr="Kuva, joka sisältää kohteen Ihmisen kasvot, vaate, henkilö, hymy&#10;&#10;Kuvaus luotu automaattisesti">
            <a:extLst>
              <a:ext uri="{FF2B5EF4-FFF2-40B4-BE49-F238E27FC236}">
                <a16:creationId xmlns:a16="http://schemas.microsoft.com/office/drawing/2014/main" id="{343B66B2-DBAE-1273-BF5D-A1128FDCE8D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5848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8F308E3-5FD6-E856-51FB-3D3741DC65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/>
              <a:t>Välilehti</a:t>
            </a:r>
          </a:p>
        </p:txBody>
      </p:sp>
    </p:spTree>
    <p:extLst>
      <p:ext uri="{BB962C8B-B14F-4D97-AF65-F5344CB8AC3E}">
        <p14:creationId xmlns:p14="http://schemas.microsoft.com/office/powerpoint/2010/main" val="2422778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D47591AC-0D1E-4797-A33F-C5D75A9F4C7C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fi-FI" i="1" dirty="0" err="1"/>
              <a:t>Excepteur</a:t>
            </a:r>
            <a:r>
              <a:rPr lang="fi-FI" i="1" dirty="0"/>
              <a:t> </a:t>
            </a:r>
            <a:r>
              <a:rPr lang="fi-FI" i="1" dirty="0" err="1"/>
              <a:t>sint</a:t>
            </a:r>
            <a:r>
              <a:rPr lang="fi-FI" i="1" dirty="0"/>
              <a:t> </a:t>
            </a:r>
            <a:r>
              <a:rPr lang="fi-FI" i="1" dirty="0" err="1"/>
              <a:t>obcaecat</a:t>
            </a:r>
            <a:r>
              <a:rPr lang="fi-FI" i="1" dirty="0"/>
              <a:t> </a:t>
            </a:r>
            <a:r>
              <a:rPr lang="fi-FI" i="1" dirty="0" err="1"/>
              <a:t>cupiditat</a:t>
            </a:r>
            <a:r>
              <a:rPr lang="fi-FI" i="1" dirty="0"/>
              <a:t> </a:t>
            </a:r>
            <a:r>
              <a:rPr lang="fi-FI" i="1" dirty="0" err="1"/>
              <a:t>non</a:t>
            </a:r>
            <a:r>
              <a:rPr lang="fi-FI" i="1" dirty="0"/>
              <a:t> </a:t>
            </a:r>
            <a:r>
              <a:rPr lang="fi-FI" i="1" dirty="0" err="1"/>
              <a:t>proident</a:t>
            </a:r>
            <a:r>
              <a:rPr lang="fi-FI" i="1" dirty="0"/>
              <a:t>, </a:t>
            </a:r>
            <a:r>
              <a:rPr lang="fi-FI" i="1" dirty="0" err="1"/>
              <a:t>sunt</a:t>
            </a:r>
            <a:r>
              <a:rPr lang="fi-FI" i="1" dirty="0"/>
              <a:t> in </a:t>
            </a:r>
            <a:r>
              <a:rPr lang="fi-FI" i="1" dirty="0" err="1"/>
              <a:t>culpa</a:t>
            </a:r>
            <a:r>
              <a:rPr lang="fi-FI" i="1" dirty="0"/>
              <a:t> </a:t>
            </a:r>
            <a:r>
              <a:rPr lang="fi-FI" i="1" dirty="0" err="1"/>
              <a:t>qui</a:t>
            </a:r>
            <a:r>
              <a:rPr lang="fi-FI" i="1" dirty="0"/>
              <a:t> </a:t>
            </a:r>
            <a:r>
              <a:rPr lang="fi-FI" i="1" dirty="0" err="1"/>
              <a:t>officia</a:t>
            </a:r>
            <a:r>
              <a:rPr lang="fi-FI" i="1" dirty="0"/>
              <a:t> </a:t>
            </a:r>
            <a:r>
              <a:rPr lang="fi-FI" i="1" dirty="0" err="1"/>
              <a:t>deserunt</a:t>
            </a:r>
            <a:r>
              <a:rPr lang="fi-FI" i="1" dirty="0"/>
              <a:t> mollit </a:t>
            </a:r>
            <a:r>
              <a:rPr lang="fi-FI" i="1" dirty="0" err="1"/>
              <a:t>anim</a:t>
            </a:r>
            <a:r>
              <a:rPr lang="fi-FI" i="1" dirty="0"/>
              <a:t> id </a:t>
            </a:r>
            <a:r>
              <a:rPr lang="fi-FI" i="1" dirty="0" err="1"/>
              <a:t>est</a:t>
            </a:r>
            <a:r>
              <a:rPr lang="fi-FI" i="1" dirty="0"/>
              <a:t> </a:t>
            </a:r>
            <a:r>
              <a:rPr lang="fi-FI" i="1" dirty="0" err="1"/>
              <a:t>laborum</a:t>
            </a:r>
            <a:r>
              <a:rPr lang="fi-FI" i="1" dirty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2903293"/>
      </p:ext>
    </p:extLst>
  </p:cSld>
  <p:clrMapOvr>
    <a:masterClrMapping/>
  </p:clrMapOvr>
</p:sld>
</file>

<file path=ppt/theme/theme1.xml><?xml version="1.0" encoding="utf-8"?>
<a:theme xmlns:a="http://schemas.openxmlformats.org/drawingml/2006/main" name="Martat 2024 esityspohja">
  <a:themeElements>
    <a:clrScheme name="Martat - värit">
      <a:dk1>
        <a:sysClr val="windowText" lastClr="000000"/>
      </a:dk1>
      <a:lt1>
        <a:sysClr val="window" lastClr="FFFFFF"/>
      </a:lt1>
      <a:dk2>
        <a:srgbClr val="44546A"/>
      </a:dk2>
      <a:lt2>
        <a:srgbClr val="E9E8E4"/>
      </a:lt2>
      <a:accent1>
        <a:srgbClr val="286FB7"/>
      </a:accent1>
      <a:accent2>
        <a:srgbClr val="FF6319"/>
      </a:accent2>
      <a:accent3>
        <a:srgbClr val="EFC2E1"/>
      </a:accent3>
      <a:accent4>
        <a:srgbClr val="FECB00"/>
      </a:accent4>
      <a:accent5>
        <a:srgbClr val="99D6EA"/>
      </a:accent5>
      <a:accent6>
        <a:srgbClr val="00985F"/>
      </a:accent6>
      <a:hlink>
        <a:srgbClr val="286FB7"/>
      </a:hlink>
      <a:folHlink>
        <a:srgbClr val="FF631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tat-PowerPoint-esityspohja-2021-ohje.pptx" id="{559F2AFC-2B0C-43A8-8EA6-0128BB92F851}" vid="{9E678CE2-F2BF-46EC-908F-0CFC159FEA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7F410D725F14E47B5126A3F8644C3D9" ma:contentTypeVersion="2" ma:contentTypeDescription="Luo uusi asiakirja." ma:contentTypeScope="" ma:versionID="579732a1d94dabddd96c27ef879fca12">
  <xsd:schema xmlns:xsd="http://www.w3.org/2001/XMLSchema" xmlns:xs="http://www.w3.org/2001/XMLSchema" xmlns:p="http://schemas.microsoft.com/office/2006/metadata/properties" xmlns:ns2="53b892c7-ecd4-49f8-8305-19f4eb5b7141" targetNamespace="http://schemas.microsoft.com/office/2006/metadata/properties" ma:root="true" ma:fieldsID="830bedaa9fc452f5c3de0e9617fd6fef" ns2:_="">
    <xsd:import namespace="53b892c7-ecd4-49f8-8305-19f4eb5b71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b892c7-ecd4-49f8-8305-19f4eb5b71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88C65E-75DD-4084-88A0-E1FA78B71422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53b892c7-ecd4-49f8-8305-19f4eb5b7141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F0701A3-99FE-40C4-A874-BE1AB8232B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C14FAB-C525-4085-9120-57C47BBC2E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b892c7-ecd4-49f8-8305-19f4eb5b71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Martat-PowerPoint-esityspohja-2021-ohje</Template>
  <TotalTime>2993</TotalTime>
  <Words>71</Words>
  <Application>Microsoft Office PowerPoint</Application>
  <PresentationFormat>Laajakuva</PresentationFormat>
  <Paragraphs>13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2" baseType="lpstr">
      <vt:lpstr>Arial</vt:lpstr>
      <vt:lpstr>Calibri</vt:lpstr>
      <vt:lpstr>Martat 2024 esityspohja</vt:lpstr>
      <vt:lpstr>Esityksen nimi</vt:lpstr>
      <vt:lpstr>PowerPoint-esitys</vt:lpstr>
      <vt:lpstr>Marttojen esityspohja</vt:lpstr>
      <vt:lpstr>Suosi valokuvia</vt:lpstr>
      <vt:lpstr>Ryhmä kuvia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nimi</dc:title>
  <dc:creator>Henni Kuusisto</dc:creator>
  <cp:lastModifiedBy>Henni Kuusisto</cp:lastModifiedBy>
  <cp:revision>5</cp:revision>
  <dcterms:created xsi:type="dcterms:W3CDTF">2023-06-07T11:54:46Z</dcterms:created>
  <dcterms:modified xsi:type="dcterms:W3CDTF">2024-06-11T05:53:29Z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0x010100A7F410D725F14E47B5126A3F8644C3D9</vt:lpwstr>
  </property>
</Properties>
</file>